
<file path=[Content_Types].xml><?xml version="1.0" encoding="utf-8"?>
<Types xmlns="http://schemas.openxmlformats.org/package/2006/content-types"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User" initials="S" lastIdx="1" clrIdx="0">
    <p:extLst>
      <p:ext uri="{19B8F6BF-5375-455C-9EA6-DF929625EA0E}">
        <p15:presenceInfo xmlns:p15="http://schemas.microsoft.com/office/powerpoint/2012/main" userId="Student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83D7E-0F2C-4962-8EAF-3DC1C9282999}" type="datetime1">
              <a:rPr lang="en-US" smtClean="0"/>
              <a:t>09/09/2023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527EE-7A53-417C-8EDF-E2124E020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50635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C48F7-22CD-4B5B-9350-84AD41397041}" type="datetime1">
              <a:rPr lang="en-US" smtClean="0"/>
              <a:t>09/09/2023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2CD94-2D10-468C-965A-1DC71F7C8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189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7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0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63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0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3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6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9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645B3-5ABD-4A02-A588-281B42AA979E}" type="datetimeFigureOut">
              <a:rPr lang="en-US" smtClean="0"/>
              <a:t>09/09/2023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68C77-4CFB-4E6B-BFD1-CD8BDCF1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1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AE1DC-B308-FD91-5527-DA807F107DC7}"/>
              </a:ext>
            </a:extLst>
          </p:cNvPr>
          <p:cNvSpPr/>
          <p:nvPr/>
        </p:nvSpPr>
        <p:spPr>
          <a:xfrm>
            <a:off x="4686300" y="0"/>
            <a:ext cx="281233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8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6C847-23D9-219D-C4B4-4C20CC0D1D24}"/>
              </a:ext>
            </a:extLst>
          </p:cNvPr>
          <p:cNvSpPr/>
          <p:nvPr/>
        </p:nvSpPr>
        <p:spPr>
          <a:xfrm>
            <a:off x="0" y="1214438"/>
            <a:ext cx="12192000" cy="3114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CB6C1-031D-19AD-9541-F991D7E6006F}"/>
              </a:ext>
            </a:extLst>
          </p:cNvPr>
          <p:cNvSpPr/>
          <p:nvPr/>
        </p:nvSpPr>
        <p:spPr>
          <a:xfrm>
            <a:off x="1009815" y="1543051"/>
            <a:ext cx="10277310" cy="2387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6BFF2D-EB2A-BE61-B427-DBCF8190238B}"/>
              </a:ext>
            </a:extLst>
          </p:cNvPr>
          <p:cNvSpPr/>
          <p:nvPr/>
        </p:nvSpPr>
        <p:spPr>
          <a:xfrm>
            <a:off x="1128713" y="1685925"/>
            <a:ext cx="10053471" cy="20859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815" y="1214438"/>
            <a:ext cx="10172369" cy="2387600"/>
          </a:xfrm>
        </p:spPr>
        <p:txBody>
          <a:bodyPr/>
          <a:lstStyle/>
          <a:p>
            <a:r>
              <a:rPr lang="en-US" dirty="0">
                <a:latin typeface="Charlemagne Std" panose="04020705060702020204" pitchFamily="82" charset="0"/>
              </a:rPr>
              <a:t>Muhammad Muzammil Siddiqui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59294"/>
            <a:ext cx="9144000" cy="1655762"/>
          </a:xfrm>
        </p:spPr>
        <p:txBody>
          <a:bodyPr/>
          <a:lstStyle/>
          <a:p>
            <a:r>
              <a:rPr lang="en-US" dirty="0">
                <a:latin typeface="Adobe Garamond Pro Bold" panose="02020702060506020403" pitchFamily="18" charset="0"/>
              </a:rPr>
              <a:t>Batch ‘23 </a:t>
            </a:r>
          </a:p>
          <a:p>
            <a:endParaRPr lang="en-US" dirty="0">
              <a:latin typeface="Adobe Garamond Pro Bold" panose="02020702060506020403" pitchFamily="18" charset="0"/>
            </a:endParaRPr>
          </a:p>
          <a:p>
            <a:r>
              <a:rPr lang="en-US" sz="4000" dirty="0">
                <a:latin typeface="Engravers MT" panose="02090707080505020304" pitchFamily="18" charset="0"/>
              </a:rPr>
              <a:t>BCS 1-J</a:t>
            </a:r>
          </a:p>
        </p:txBody>
      </p:sp>
    </p:spTree>
    <p:extLst>
      <p:ext uri="{BB962C8B-B14F-4D97-AF65-F5344CB8AC3E}">
        <p14:creationId xmlns:p14="http://schemas.microsoft.com/office/powerpoint/2010/main" val="260491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5" b="100000" l="10000" r="9476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722506"/>
            <a:ext cx="7294446" cy="51495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6" y="985962"/>
            <a:ext cx="7294446" cy="5191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Bahnschrift Light SemiCondensed" panose="020B0502040204020203" pitchFamily="34" charset="0"/>
                <a:ea typeface="Adobe Gothic Std B" panose="020B0800000000000000" pitchFamily="34" charset="-128"/>
              </a:rPr>
              <a:t>Hi! I’m from Gulshan-e-Iqbal Town Karachi.</a:t>
            </a:r>
          </a:p>
          <a:p>
            <a:pPr marL="0" indent="0" algn="r">
              <a:buNone/>
            </a:pPr>
            <a:r>
              <a:rPr lang="en-US" sz="2000" dirty="0"/>
              <a:t>I’m 17 – years old!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2400" dirty="0"/>
              <a:t>I have completed my Matriculation from </a:t>
            </a:r>
          </a:p>
          <a:p>
            <a:pPr marL="0" indent="0">
              <a:buNone/>
            </a:pPr>
            <a:r>
              <a:rPr lang="en-US" dirty="0">
                <a:latin typeface="Franklin Gothic Medium Cond" panose="020B0606030402020204" pitchFamily="34" charset="0"/>
              </a:rPr>
              <a:t>BeaconHouse School System North Nazimabad</a:t>
            </a:r>
          </a:p>
          <a:p>
            <a:pPr marL="0" indent="0">
              <a:buNone/>
            </a:pPr>
            <a:endParaRPr lang="en-US" sz="2000" b="1" dirty="0">
              <a:latin typeface="Franklin Gothic Medium Cond" panose="020B06060304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Franklin Gothic Medium Cond" panose="020B0606030402020204" pitchFamily="34" charset="0"/>
            </a:endParaRPr>
          </a:p>
          <a:p>
            <a:pPr marL="0" indent="0">
              <a:buNone/>
            </a:pPr>
            <a:r>
              <a:rPr lang="en-US" sz="2400" dirty="0"/>
              <a:t>And my Intermediate from </a:t>
            </a:r>
          </a:p>
          <a:p>
            <a:pPr marL="0" indent="0" algn="r">
              <a:buNone/>
            </a:pPr>
            <a:r>
              <a:rPr lang="en-US" sz="3200" b="1" dirty="0">
                <a:latin typeface="Franklin Gothic Medium Cond" panose="020B0606030402020204" pitchFamily="34" charset="0"/>
              </a:rPr>
              <a:t>Commecs College Gulistan-e-Jauhar</a:t>
            </a:r>
            <a:endParaRPr lang="en-US" sz="2000" b="1" dirty="0">
              <a:latin typeface="Franklin Gothic Medium Cond" panose="020B0606030402020204" pitchFamily="34" charset="0"/>
            </a:endParaRPr>
          </a:p>
        </p:txBody>
      </p:sp>
      <p:sp>
        <p:nvSpPr>
          <p:cNvPr id="4" name="AutoShape 2" descr="Question Mark Background png download - 1200*1200 - Free Transparent Person  png Download. - CleanPNG / KissPNG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04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l="-1000" t="-53000" r="-10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Hobbies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962834"/>
            <a:ext cx="10515600" cy="1917701"/>
          </a:xfrm>
          <a:ln>
            <a:noFill/>
          </a:ln>
          <a:effectLst/>
          <a:scene3d>
            <a:camera prst="orthographicFront"/>
            <a:lightRig rig="threePt" dir="t"/>
          </a:scene3d>
          <a:sp3d prstMaterial="plastic">
            <a:contourClr>
              <a:schemeClr val="bg1"/>
            </a:contourClr>
          </a:sp3d>
        </p:spPr>
        <p:txBody>
          <a:bodyPr>
            <a:normAutofit lnSpcReduction="10000"/>
            <a:sp3d extrusionH="57150">
              <a:bevelT w="38100" h="38100" prst="angle"/>
            </a:sp3d>
          </a:bodyPr>
          <a:lstStyle/>
          <a:p>
            <a:pPr marL="0" indent="0">
              <a:buNone/>
            </a:pPr>
            <a:r>
              <a:rPr lang="en-US" sz="48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76200" dir="2700000" algn="tl">
                    <a:srgbClr val="000000">
                      <a:alpha val="45000"/>
                    </a:srgbClr>
                  </a:outerShdw>
                </a:effectLst>
              </a:rPr>
              <a:t>I have only ONE hobby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600" dirty="0">
                <a:latin typeface="Adobe Caslon Pro" panose="0205050205050A020403" pitchFamily="18" charset="0"/>
              </a:rPr>
              <a:t>And that is 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A371E-107A-E411-5E3A-87C716788C7C}"/>
              </a:ext>
            </a:extLst>
          </p:cNvPr>
          <p:cNvSpPr txBox="1"/>
          <p:nvPr/>
        </p:nvSpPr>
        <p:spPr>
          <a:xfrm>
            <a:off x="1509712" y="4980891"/>
            <a:ext cx="9172575" cy="1015663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101600" contourW="12700" prstMaterial="dkEdge">
              <a:bevelT w="114300" h="12700" prst="artDeco"/>
              <a:bevelB w="114300" prst="relaxedInset"/>
              <a:extrusionClr>
                <a:srgbClr val="FFFF00"/>
              </a:extrusionClr>
              <a:contourClr>
                <a:schemeClr val="bg1"/>
              </a:contourClr>
            </a:sp3d>
          </a:bodyPr>
          <a:lstStyle/>
          <a:p>
            <a:pPr algn="ctr"/>
            <a:r>
              <a:rPr lang="en-US" sz="6000" b="1" dirty="0"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000" dir="5400000" sy="-100000" algn="bl" rotWithShape="0"/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PLAYING FOOTBALL</a:t>
            </a:r>
          </a:p>
        </p:txBody>
      </p:sp>
    </p:spTree>
    <p:extLst>
      <p:ext uri="{BB962C8B-B14F-4D97-AF65-F5344CB8AC3E}">
        <p14:creationId xmlns:p14="http://schemas.microsoft.com/office/powerpoint/2010/main" val="300612159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651"/>
          <a:stretch/>
        </p:blipFill>
        <p:spPr>
          <a:xfrm>
            <a:off x="5942210" y="0"/>
            <a:ext cx="633101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" y="1594491"/>
            <a:ext cx="64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dobe Garamond Pro Bold" panose="02020702060506020403" pitchFamily="18" charset="0"/>
              </a:rPr>
              <a:t>My goal for this Semester is to</a:t>
            </a:r>
          </a:p>
          <a:p>
            <a:r>
              <a:rPr lang="en-US" sz="3600" b="1" dirty="0">
                <a:latin typeface="Adobe Garamond Pro Bold" panose="02020702060506020403" pitchFamily="18" charset="0"/>
              </a:rPr>
              <a:t> gain </a:t>
            </a:r>
            <a:r>
              <a:rPr lang="en-US" sz="5400" b="1" dirty="0">
                <a:latin typeface="Adobe Garamond Pro Bold" panose="02020702060506020403" pitchFamily="18" charset="0"/>
              </a:rPr>
              <a:t>3.8+ GPA</a:t>
            </a:r>
            <a:endParaRPr lang="en-US" sz="3600" b="1" dirty="0">
              <a:latin typeface="Adobe Garamond Pro Bold" panose="02020702060506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551640"/>
            <a:ext cx="78120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One challenge that I anticipate is </a:t>
            </a:r>
            <a:r>
              <a:rPr lang="en-US" sz="40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Time Management</a:t>
            </a:r>
            <a:r>
              <a:rPr lang="en-US" sz="3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as an student at FAST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980A1-E89F-A01C-05E3-27CAEE28DA5E}"/>
              </a:ext>
            </a:extLst>
          </p:cNvPr>
          <p:cNvSpPr txBox="1"/>
          <p:nvPr/>
        </p:nvSpPr>
        <p:spPr>
          <a:xfrm>
            <a:off x="2199323" y="180683"/>
            <a:ext cx="4395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10529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11000" t="-29000" r="21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5739" y="0"/>
            <a:ext cx="476630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3754" y="1759328"/>
            <a:ext cx="8223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aramond Pro Bold" panose="02020702060506020403" pitchFamily="18" charset="0"/>
              </a:rPr>
              <a:t>Currently, my favorite movie is </a:t>
            </a:r>
            <a:r>
              <a:rPr lang="en-US" sz="2400" dirty="0">
                <a:latin typeface="Adobe Garamond Pro Bold" panose="02020702060506020403" pitchFamily="18" charset="0"/>
              </a:rPr>
              <a:t>Spiderman: Across the </a:t>
            </a:r>
            <a:r>
              <a:rPr lang="en-US" sz="2800" dirty="0">
                <a:latin typeface="Adobe Garamond Pro Bold" panose="02020702060506020403" pitchFamily="18" charset="0"/>
              </a:rPr>
              <a:t>Spider-Verse</a:t>
            </a:r>
            <a:r>
              <a:rPr lang="en-US" sz="2000" dirty="0">
                <a:latin typeface="Adobe Garamond Pro Bold" panose="02020702060506020403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075" y="5206365"/>
            <a:ext cx="70865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Charlemagne Std" panose="04020705060702020204" pitchFamily="82" charset="0"/>
              </a:rPr>
              <a:t>I </a:t>
            </a:r>
            <a:r>
              <a:rPr lang="en-US" sz="2000" dirty="0"/>
              <a:t>like the concept of the Multiverse in this movie, how the lead character paves his own story, and how distinct he is among all the other Spiders in the Multiverse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" y="2690872"/>
            <a:ext cx="74752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After reuniting with Gwen Stacy, Brooklyn's full-time, friendly neighborhood Spider-Man is catapulted across the Multiverse, where he encounters a team of Spider-People charged with protecting its very existence. However, when the heroes clash on handling a new threat, Miles finds himself pitted against the other Spiders. He must soon redefine what it means to be a hero so he can save the people he loves most.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0DB2A-21F1-6603-B5BB-77BE5702BFDA}"/>
              </a:ext>
            </a:extLst>
          </p:cNvPr>
          <p:cNvSpPr txBox="1"/>
          <p:nvPr/>
        </p:nvSpPr>
        <p:spPr>
          <a:xfrm>
            <a:off x="414881" y="536763"/>
            <a:ext cx="606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Favorite Movie</a:t>
            </a:r>
          </a:p>
        </p:txBody>
      </p:sp>
    </p:spTree>
    <p:extLst>
      <p:ext uri="{BB962C8B-B14F-4D97-AF65-F5344CB8AC3E}">
        <p14:creationId xmlns:p14="http://schemas.microsoft.com/office/powerpoint/2010/main" val="352237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0490FC0-07EF-9B7D-97AF-22D6886419FD}"/>
              </a:ext>
            </a:extLst>
          </p:cNvPr>
          <p:cNvSpPr/>
          <p:nvPr/>
        </p:nvSpPr>
        <p:spPr>
          <a:xfrm>
            <a:off x="8889299" y="-1"/>
            <a:ext cx="3302701" cy="425767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rgbClr val="FFFF0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2D3AB9-BD29-B6A9-8AC0-8C8141BE7CEF}"/>
              </a:ext>
            </a:extLst>
          </p:cNvPr>
          <p:cNvSpPr/>
          <p:nvPr/>
        </p:nvSpPr>
        <p:spPr>
          <a:xfrm>
            <a:off x="9672639" y="-1"/>
            <a:ext cx="2519362" cy="2486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C1F39-A2F4-D78C-F016-9FCDB3AFE494}"/>
              </a:ext>
            </a:extLst>
          </p:cNvPr>
          <p:cNvSpPr/>
          <p:nvPr/>
        </p:nvSpPr>
        <p:spPr>
          <a:xfrm>
            <a:off x="9801225" y="0"/>
            <a:ext cx="2390775" cy="2343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006D8-490E-7195-014D-E18C38A50293}"/>
              </a:ext>
            </a:extLst>
          </p:cNvPr>
          <p:cNvSpPr/>
          <p:nvPr/>
        </p:nvSpPr>
        <p:spPr>
          <a:xfrm>
            <a:off x="0" y="771523"/>
            <a:ext cx="6700838" cy="52006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D83ECA-5630-C4D4-8C03-54049A997CE4}"/>
              </a:ext>
            </a:extLst>
          </p:cNvPr>
          <p:cNvSpPr/>
          <p:nvPr/>
        </p:nvSpPr>
        <p:spPr>
          <a:xfrm>
            <a:off x="0" y="828675"/>
            <a:ext cx="6600825" cy="50863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1237E-3504-44A1-6F2F-E2B79FCD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0" y="1302332"/>
            <a:ext cx="5619902" cy="42533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FCE09-EF69-AD24-E5DF-8DF3A4B62960}"/>
              </a:ext>
            </a:extLst>
          </p:cNvPr>
          <p:cNvSpPr txBox="1"/>
          <p:nvPr/>
        </p:nvSpPr>
        <p:spPr>
          <a:xfrm>
            <a:off x="6869848" y="4257674"/>
            <a:ext cx="469860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Light SemiCondensed" panose="020B0502040204020203" pitchFamily="34" charset="0"/>
              </a:rPr>
              <a:t>This is </a:t>
            </a:r>
            <a:r>
              <a:rPr lang="en-US" sz="3200" b="1" dirty="0">
                <a:latin typeface="Bahnschrift Light SemiCondensed" panose="020B0502040204020203" pitchFamily="34" charset="0"/>
              </a:rPr>
              <a:t>Betsy</a:t>
            </a:r>
            <a:r>
              <a:rPr lang="en-US" sz="2000" dirty="0">
                <a:latin typeface="Bahnschrift Light SemiCondensed" panose="020B0502040204020203" pitchFamily="34" charset="0"/>
              </a:rPr>
              <a:t>.</a:t>
            </a:r>
          </a:p>
          <a:p>
            <a:r>
              <a:rPr lang="en-US" sz="2000" dirty="0">
                <a:latin typeface="Bahnschrift Light SemiCondensed" panose="020B0502040204020203" pitchFamily="34" charset="0"/>
              </a:rPr>
              <a:t>It was the first pet in our house of such category. It was a fine breed of Golden Retriever that my elder brother brought to our house. All of our family felt attached to it. </a:t>
            </a:r>
            <a:r>
              <a:rPr lang="en-US" i="1" dirty="0">
                <a:latin typeface="Bahnschrift Light SemiCondensed" panose="020B0502040204020203" pitchFamily="34" charset="0"/>
              </a:rPr>
              <a:t>Sadly it died within two months due to an illness.</a:t>
            </a:r>
            <a:endParaRPr lang="en-US" sz="2000" i="1" dirty="0">
              <a:latin typeface="Bahnschrift Light SemiCondensed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89C837-E92B-A86C-51D9-693DA6DE98B9}"/>
              </a:ext>
            </a:extLst>
          </p:cNvPr>
          <p:cNvSpPr/>
          <p:nvPr/>
        </p:nvSpPr>
        <p:spPr>
          <a:xfrm>
            <a:off x="8715375" y="3586163"/>
            <a:ext cx="3476625" cy="100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76671-D985-3D4F-B64B-AA28EAFB7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243" y="21822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One quote that inspires me is the iconic line by Harvey Dent in</a:t>
            </a:r>
          </a:p>
          <a:p>
            <a:pPr marL="0" indent="0">
              <a:buNone/>
            </a:pP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sz="4000" b="1" dirty="0">
                <a:latin typeface="Bahnschrift Light SemiCondensed" panose="020B0502040204020203" pitchFamily="34" charset="0"/>
              </a:rPr>
              <a:t>“The Dark Knight”</a:t>
            </a:r>
            <a:r>
              <a:rPr lang="en-US" dirty="0">
                <a:latin typeface="Bahnschrift Light SemiCondensed" panose="020B0502040204020203" pitchFamily="34" charset="0"/>
              </a:rPr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 algn="r">
              <a:buNone/>
            </a:pPr>
            <a:r>
              <a:rPr lang="en-US" dirty="0">
                <a:latin typeface="Engravers MT" panose="02090707080505020304" pitchFamily="18" charset="0"/>
              </a:rPr>
              <a:t>You either die a </a:t>
            </a:r>
            <a:r>
              <a:rPr lang="en-US" sz="3600" b="1" dirty="0">
                <a:latin typeface="Engravers MT" panose="02090707080505020304" pitchFamily="18" charset="0"/>
              </a:rPr>
              <a:t>HERO</a:t>
            </a:r>
            <a:r>
              <a:rPr lang="en-US" dirty="0">
                <a:latin typeface="Engravers MT" panose="02090707080505020304" pitchFamily="18" charset="0"/>
              </a:rPr>
              <a:t> or, live long enough to see yourself become the </a:t>
            </a:r>
            <a:r>
              <a:rPr lang="en-US" sz="3600" b="1" dirty="0">
                <a:latin typeface="Engravers MT" panose="02090707080505020304" pitchFamily="18" charset="0"/>
              </a:rPr>
              <a:t>VILLAIN</a:t>
            </a:r>
            <a:endParaRPr lang="en-US" b="1" dirty="0">
              <a:latin typeface="Engravers MT" panose="0209070708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1F6F5-EF58-76B5-AEDC-D8CBA73665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556" y1="34583" x2="10556" y2="34583"/>
                        <a14:foregroundMark x1="71944" y1="30000" x2="71944" y2="30000"/>
                      </a14:backgroundRemoval>
                    </a14:imgEffect>
                    <a14:imgEffect>
                      <a14:brightnessContrast bright="-94000"/>
                    </a14:imgEffect>
                  </a14:imgLayer>
                </a14:imgProps>
              </a:ext>
            </a:extLst>
          </a:blip>
          <a:srcRect r="48053"/>
          <a:stretch/>
        </p:blipFill>
        <p:spPr>
          <a:xfrm rot="280134">
            <a:off x="326273" y="359248"/>
            <a:ext cx="903601" cy="1159642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2BEA4-0DCE-D4ED-1C3F-D8F90F8A7B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556" y1="34583" x2="10556" y2="34583"/>
                        <a14:foregroundMark x1="71944" y1="30000" x2="71944" y2="30000"/>
                      </a14:backgroundRemoval>
                    </a14:imgEffect>
                  </a14:imgLayer>
                </a14:imgProps>
              </a:ext>
            </a:extLst>
          </a:blip>
          <a:srcRect t="-14213" r="47525"/>
          <a:stretch/>
        </p:blipFill>
        <p:spPr>
          <a:xfrm rot="1144769">
            <a:off x="970798" y="909308"/>
            <a:ext cx="632373" cy="917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01762-2D08-6228-88E3-EA5362C409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556" y1="34583" x2="10556" y2="34583"/>
                        <a14:foregroundMark x1="71944" y1="30000" x2="71944" y2="30000"/>
                      </a14:backgroundRemoval>
                    </a14:imgEffect>
                  </a14:imgLayer>
                </a14:imgProps>
              </a:ext>
            </a:extLst>
          </a:blip>
          <a:srcRect r="48053"/>
          <a:stretch/>
        </p:blipFill>
        <p:spPr>
          <a:xfrm rot="12608544">
            <a:off x="10902000" y="5425694"/>
            <a:ext cx="903601" cy="1159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4CC2E-467A-7EA9-0288-4A52BCE032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556" y1="34583" x2="10556" y2="34583"/>
                        <a14:foregroundMark x1="71944" y1="30000" x2="71944" y2="30000"/>
                      </a14:backgroundRemoval>
                    </a14:imgEffect>
                  </a14:imgLayer>
                </a14:imgProps>
              </a:ext>
            </a:extLst>
          </a:blip>
          <a:srcRect t="-14213" r="47525"/>
          <a:stretch/>
        </p:blipFill>
        <p:spPr>
          <a:xfrm rot="12586585">
            <a:off x="10373986" y="5162942"/>
            <a:ext cx="632373" cy="91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A91B4-9136-8884-2DA2-62D78301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i="1" dirty="0">
                <a:latin typeface="Charlemagne Std" panose="04020705060702020204" pitchFamily="82" charset="0"/>
              </a:rPr>
              <a:t>Thankyou</a:t>
            </a:r>
            <a:r>
              <a:rPr lang="en-US" sz="11100" i="1" dirty="0">
                <a:latin typeface="Charlemagne Std" panose="04020705060702020204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2202389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288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Adobe Fan Heiti Std B</vt:lpstr>
      <vt:lpstr>Adobe Gothic Std B</vt:lpstr>
      <vt:lpstr>Adobe Caslon Pro</vt:lpstr>
      <vt:lpstr>Adobe Garamond Pro Bold</vt:lpstr>
      <vt:lpstr>Arial</vt:lpstr>
      <vt:lpstr>Bahnschrift Light SemiCondensed</vt:lpstr>
      <vt:lpstr>Calibri</vt:lpstr>
      <vt:lpstr>Calibri Light</vt:lpstr>
      <vt:lpstr>Charlemagne Std</vt:lpstr>
      <vt:lpstr>Engravers MT</vt:lpstr>
      <vt:lpstr>Franklin Gothic Medium Cond</vt:lpstr>
      <vt:lpstr>Office Theme</vt:lpstr>
      <vt:lpstr>Muhammad Muzammil Siddiqui</vt:lpstr>
      <vt:lpstr>PowerPoint Presentation</vt:lpstr>
      <vt:lpstr>Hobbies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Muhammad Muzammil Siddiqui</dc:title>
  <dc:creator>StudentUser</dc:creator>
  <cp:lastModifiedBy>Lenovo</cp:lastModifiedBy>
  <cp:revision>11</cp:revision>
  <dcterms:created xsi:type="dcterms:W3CDTF">2023-09-08T06:27:57Z</dcterms:created>
  <dcterms:modified xsi:type="dcterms:W3CDTF">2023-09-09T18:58:37Z</dcterms:modified>
</cp:coreProperties>
</file>